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12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3566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385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What is a Computer?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3587471"/>
            <a:ext cx="7919904" cy="1831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computer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is an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electronic machine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that helps you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do tasks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quickly and easily. It can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store information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process data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and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perform calculations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 Think of it as a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smart helper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that can do many things, like writing, drawing, playing games, or even solving math problems.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793790" y="531114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668382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643855"/>
            <a:ext cx="196727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200" b="1" kern="0" spc="-36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by Ram N Java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034" y="0"/>
            <a:ext cx="473336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5047"/>
            <a:ext cx="68947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What Can a Computer Do?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93790" y="26291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671643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6291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Store Information</a:t>
            </a:r>
            <a:endParaRPr lang="en-US" sz="3600" dirty="0"/>
          </a:p>
        </p:txBody>
      </p:sp>
      <p:sp>
        <p:nvSpPr>
          <p:cNvPr id="7" name="Text 3"/>
          <p:cNvSpPr/>
          <p:nvPr/>
        </p:nvSpPr>
        <p:spPr>
          <a:xfrm>
            <a:off x="1530906" y="311955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 computer can </a:t>
            </a:r>
            <a:r>
              <a:rPr lang="en-US" sz="28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save</a:t>
            </a:r>
            <a:r>
              <a:rPr lang="en-US" sz="28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data like photos, videos, documents, and music.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1530906" y="39814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Example: You can save your school projects on a computer.</a:t>
            </a:r>
            <a:endParaRPr lang="en-US" sz="2800" dirty="0"/>
          </a:p>
        </p:txBody>
      </p:sp>
      <p:sp>
        <p:nvSpPr>
          <p:cNvPr id="9" name="Shape 5"/>
          <p:cNvSpPr/>
          <p:nvPr/>
        </p:nvSpPr>
        <p:spPr>
          <a:xfrm>
            <a:off x="793790" y="48263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4868823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30906" y="4826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Process Data</a:t>
            </a:r>
            <a:endParaRPr lang="en-US" sz="3600" dirty="0"/>
          </a:p>
        </p:txBody>
      </p:sp>
      <p:sp>
        <p:nvSpPr>
          <p:cNvPr id="12" name="Text 7"/>
          <p:cNvSpPr/>
          <p:nvPr/>
        </p:nvSpPr>
        <p:spPr>
          <a:xfrm>
            <a:off x="1530906" y="531673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It can </a:t>
            </a:r>
            <a:r>
              <a:rPr lang="en-US" sz="28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take input</a:t>
            </a:r>
            <a:r>
              <a:rPr lang="en-US" sz="28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8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(like numbers or words), </a:t>
            </a:r>
            <a:br>
              <a:rPr lang="en-US" sz="28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</a:br>
            <a:r>
              <a:rPr lang="en-US" sz="28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work on it</a:t>
            </a:r>
            <a:r>
              <a:rPr lang="en-US" sz="28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and give you </a:t>
            </a:r>
            <a:r>
              <a:rPr lang="en-US" sz="28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output</a:t>
            </a:r>
            <a:r>
              <a:rPr lang="en-US" sz="28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(like results or answers).</a:t>
            </a:r>
            <a:endParaRPr lang="en-US" sz="2800" dirty="0"/>
          </a:p>
        </p:txBody>
      </p:sp>
      <p:sp>
        <p:nvSpPr>
          <p:cNvPr id="13" name="Text 8"/>
          <p:cNvSpPr/>
          <p:nvPr/>
        </p:nvSpPr>
        <p:spPr>
          <a:xfrm>
            <a:off x="1530906" y="654165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Example: You type a letter, and the computer shows it on the screen.</a:t>
            </a:r>
            <a:endParaRPr lang="en-US"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9878"/>
            <a:ext cx="68947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What Can a Computer Do?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93790" y="1978819"/>
            <a:ext cx="3664863" cy="3272790"/>
          </a:xfrm>
          <a:prstGeom prst="roundRect">
            <a:avLst>
              <a:gd name="adj" fmla="val 291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213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Perform Calculations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028224" y="270367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 computer can solve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math problems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very fast.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028224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Example: It can add, subtract, or even solve complex equations.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4685467" y="1978819"/>
            <a:ext cx="3664863" cy="3272790"/>
          </a:xfrm>
          <a:prstGeom prst="roundRect">
            <a:avLst>
              <a:gd name="adj" fmla="val 291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9901" y="2213253"/>
            <a:ext cx="29979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Connect to the Internet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4919901" y="2703671"/>
            <a:ext cx="34304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 computer lets you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browse the web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send emails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and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watch videos online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4919901" y="3928467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Example: You can search for information or chat with friends.</a:t>
            </a:r>
            <a:endParaRPr lang="en-US" sz="2400" dirty="0"/>
          </a:p>
        </p:txBody>
      </p:sp>
      <p:sp>
        <p:nvSpPr>
          <p:cNvPr id="12" name="Shape 9"/>
          <p:cNvSpPr/>
          <p:nvPr/>
        </p:nvSpPr>
        <p:spPr>
          <a:xfrm>
            <a:off x="793790" y="5478422"/>
            <a:ext cx="7556421" cy="2119165"/>
          </a:xfrm>
          <a:prstGeom prst="roundRect">
            <a:avLst>
              <a:gd name="adj" fmla="val 523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8224" y="5712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Run Programs</a:t>
            </a:r>
            <a:endParaRPr lang="en-US" sz="3200" dirty="0"/>
          </a:p>
        </p:txBody>
      </p:sp>
      <p:sp>
        <p:nvSpPr>
          <p:cNvPr id="14" name="Text 11"/>
          <p:cNvSpPr/>
          <p:nvPr/>
        </p:nvSpPr>
        <p:spPr>
          <a:xfrm>
            <a:off x="1028224" y="620327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 computer can run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software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or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apps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to do specific tasks.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028224" y="6702266"/>
            <a:ext cx="6889671" cy="465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Example: You can use a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word processor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to write or a </a:t>
            </a:r>
            <a:b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</a:b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game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to play.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687" y="427911"/>
            <a:ext cx="4520446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4800" b="1" kern="0" spc="-92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Main Parts of a Computer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542687" y="1319451"/>
            <a:ext cx="348853" cy="348853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49" y="1348561"/>
            <a:ext cx="232529" cy="2906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46559" y="1319451"/>
            <a:ext cx="1938218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b="1" kern="0" spc="-46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Monitor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1046559" y="1654731"/>
            <a:ext cx="755475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kern="0" spc="-2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screen that shows you everything.</a:t>
            </a:r>
            <a:endParaRPr lang="en-US" sz="2400" dirty="0"/>
          </a:p>
        </p:txBody>
      </p:sp>
      <p:sp>
        <p:nvSpPr>
          <p:cNvPr id="8" name="Shape 4"/>
          <p:cNvSpPr/>
          <p:nvPr/>
        </p:nvSpPr>
        <p:spPr>
          <a:xfrm>
            <a:off x="542687" y="2232184"/>
            <a:ext cx="348853" cy="348853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49" y="2261295"/>
            <a:ext cx="232529" cy="2906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46559" y="2232184"/>
            <a:ext cx="1938218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b="1" kern="0" spc="-46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Keyboard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1046559" y="2567464"/>
            <a:ext cx="755475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kern="0" spc="-2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Used to type letters and numbers.</a:t>
            </a:r>
            <a:endParaRPr lang="en-US" sz="2400" dirty="0"/>
          </a:p>
        </p:txBody>
      </p:sp>
      <p:sp>
        <p:nvSpPr>
          <p:cNvPr id="12" name="Shape 7"/>
          <p:cNvSpPr/>
          <p:nvPr/>
        </p:nvSpPr>
        <p:spPr>
          <a:xfrm>
            <a:off x="542687" y="3144917"/>
            <a:ext cx="348853" cy="348853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849" y="3174028"/>
            <a:ext cx="232529" cy="29063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6559" y="3144917"/>
            <a:ext cx="1938218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b="1" kern="0" spc="-46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Mouse</a:t>
            </a:r>
            <a:endParaRPr lang="en-US" sz="2800" dirty="0"/>
          </a:p>
        </p:txBody>
      </p:sp>
      <p:sp>
        <p:nvSpPr>
          <p:cNvPr id="15" name="Text 9"/>
          <p:cNvSpPr/>
          <p:nvPr/>
        </p:nvSpPr>
        <p:spPr>
          <a:xfrm>
            <a:off x="1046559" y="3480197"/>
            <a:ext cx="755475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kern="0" spc="-2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Used to move the cursor and click on things.</a:t>
            </a:r>
            <a:endParaRPr lang="en-US" sz="2400" dirty="0"/>
          </a:p>
        </p:txBody>
      </p:sp>
      <p:sp>
        <p:nvSpPr>
          <p:cNvPr id="16" name="Shape 10"/>
          <p:cNvSpPr/>
          <p:nvPr/>
        </p:nvSpPr>
        <p:spPr>
          <a:xfrm>
            <a:off x="542687" y="4057650"/>
            <a:ext cx="348853" cy="348853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849" y="4086761"/>
            <a:ext cx="232529" cy="29063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046559" y="4057650"/>
            <a:ext cx="1938218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b="1" kern="0" spc="-46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CPU</a:t>
            </a:r>
            <a:endParaRPr lang="en-US" sz="2800" dirty="0"/>
          </a:p>
        </p:txBody>
      </p:sp>
      <p:sp>
        <p:nvSpPr>
          <p:cNvPr id="19" name="Text 12"/>
          <p:cNvSpPr/>
          <p:nvPr/>
        </p:nvSpPr>
        <p:spPr>
          <a:xfrm>
            <a:off x="1046559" y="4392930"/>
            <a:ext cx="755475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kern="0" spc="-2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</a:t>
            </a:r>
            <a:r>
              <a:rPr lang="en-US" sz="2400" b="1" kern="0" spc="-24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brain</a:t>
            </a:r>
            <a:r>
              <a:rPr lang="en-US" sz="2400" kern="0" spc="-2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of the computer that does all the thinking.</a:t>
            </a:r>
            <a:endParaRPr lang="en-US" sz="2400" dirty="0"/>
          </a:p>
        </p:txBody>
      </p:sp>
      <p:sp>
        <p:nvSpPr>
          <p:cNvPr id="20" name="Shape 13"/>
          <p:cNvSpPr/>
          <p:nvPr/>
        </p:nvSpPr>
        <p:spPr>
          <a:xfrm>
            <a:off x="542687" y="4970383"/>
            <a:ext cx="348853" cy="348853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849" y="4999494"/>
            <a:ext cx="232529" cy="290632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1046559" y="4970383"/>
            <a:ext cx="1938218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b="1" kern="0" spc="-46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RAM</a:t>
            </a:r>
            <a:endParaRPr lang="en-US" sz="2800" dirty="0"/>
          </a:p>
        </p:txBody>
      </p:sp>
      <p:sp>
        <p:nvSpPr>
          <p:cNvPr id="23" name="Text 15"/>
          <p:cNvSpPr/>
          <p:nvPr/>
        </p:nvSpPr>
        <p:spPr>
          <a:xfrm>
            <a:off x="1046559" y="5305663"/>
            <a:ext cx="755475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kern="0" spc="-2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Helps the computer run fast by temporarily storing data.</a:t>
            </a:r>
            <a:endParaRPr lang="en-US" sz="2400" dirty="0"/>
          </a:p>
        </p:txBody>
      </p:sp>
      <p:sp>
        <p:nvSpPr>
          <p:cNvPr id="24" name="Shape 16"/>
          <p:cNvSpPr/>
          <p:nvPr/>
        </p:nvSpPr>
        <p:spPr>
          <a:xfrm>
            <a:off x="542687" y="5883116"/>
            <a:ext cx="348853" cy="348853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849" y="5912227"/>
            <a:ext cx="232529" cy="290632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1046559" y="5883116"/>
            <a:ext cx="1938218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b="1" kern="0" spc="-46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Storage</a:t>
            </a:r>
            <a:endParaRPr lang="en-US" sz="2800" dirty="0"/>
          </a:p>
        </p:txBody>
      </p:sp>
      <p:sp>
        <p:nvSpPr>
          <p:cNvPr id="27" name="Text 18"/>
          <p:cNvSpPr/>
          <p:nvPr/>
        </p:nvSpPr>
        <p:spPr>
          <a:xfrm>
            <a:off x="1046559" y="6218396"/>
            <a:ext cx="755475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kern="0" spc="-2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Saves all the files, apps, and operating system.</a:t>
            </a:r>
            <a:endParaRPr lang="en-US" sz="2400" dirty="0"/>
          </a:p>
        </p:txBody>
      </p:sp>
      <p:sp>
        <p:nvSpPr>
          <p:cNvPr id="28" name="Shape 19"/>
          <p:cNvSpPr/>
          <p:nvPr/>
        </p:nvSpPr>
        <p:spPr>
          <a:xfrm>
            <a:off x="542687" y="6795849"/>
            <a:ext cx="348853" cy="348853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2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849" y="6824960"/>
            <a:ext cx="232529" cy="290632"/>
          </a:xfrm>
          <a:prstGeom prst="rect">
            <a:avLst/>
          </a:prstGeom>
        </p:spPr>
      </p:pic>
      <p:sp>
        <p:nvSpPr>
          <p:cNvPr id="30" name="Text 20"/>
          <p:cNvSpPr/>
          <p:nvPr/>
        </p:nvSpPr>
        <p:spPr>
          <a:xfrm>
            <a:off x="1046559" y="6795849"/>
            <a:ext cx="1938218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b="1" kern="0" spc="-46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Printer</a:t>
            </a:r>
            <a:endParaRPr lang="en-US" sz="2800" dirty="0"/>
          </a:p>
        </p:txBody>
      </p:sp>
      <p:sp>
        <p:nvSpPr>
          <p:cNvPr id="31" name="Text 21"/>
          <p:cNvSpPr/>
          <p:nvPr/>
        </p:nvSpPr>
        <p:spPr>
          <a:xfrm>
            <a:off x="1046559" y="7131129"/>
            <a:ext cx="755475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kern="0" spc="-2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Prints documents or pictures on paper.</a:t>
            </a:r>
            <a:endParaRPr lang="en-US" sz="2400" dirty="0"/>
          </a:p>
        </p:txBody>
      </p:sp>
      <p:sp>
        <p:nvSpPr>
          <p:cNvPr id="32" name="Text 22"/>
          <p:cNvSpPr/>
          <p:nvPr/>
        </p:nvSpPr>
        <p:spPr>
          <a:xfrm>
            <a:off x="542687" y="7553563"/>
            <a:ext cx="805862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kern="0" spc="-2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These are the </a:t>
            </a:r>
            <a:r>
              <a:rPr lang="en-US" sz="2400" b="1" kern="0" spc="-24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physical parts</a:t>
            </a:r>
            <a:r>
              <a:rPr lang="en-US" sz="2400" kern="0" spc="-24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2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of the computer that you can touch.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073" y="607457"/>
            <a:ext cx="6441162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800" b="1" kern="0" spc="-130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Main Parts of a Computer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1739384"/>
            <a:ext cx="6376511" cy="39409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3073" y="5956459"/>
            <a:ext cx="291631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kern="0" spc="-65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Operating System (OS)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73073" y="6434018"/>
            <a:ext cx="63765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Like Windows or macOS, it helps the computer run.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816" y="1739384"/>
            <a:ext cx="6376511" cy="39409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0816" y="595645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b="1" kern="0" spc="-65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Apps</a:t>
            </a:r>
            <a:endParaRPr lang="en-US" sz="3200" dirty="0"/>
          </a:p>
        </p:txBody>
      </p:sp>
      <p:sp>
        <p:nvSpPr>
          <p:cNvPr id="8" name="Text 4"/>
          <p:cNvSpPr/>
          <p:nvPr/>
        </p:nvSpPr>
        <p:spPr>
          <a:xfrm>
            <a:off x="7480816" y="6434018"/>
            <a:ext cx="6376511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Like Microsoft Word for writing or Chrome for browsing the internet.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773073" y="7389257"/>
            <a:ext cx="130842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These are the </a:t>
            </a:r>
            <a:r>
              <a:rPr lang="en-US" sz="2400" b="1" kern="0" spc="-35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programs</a:t>
            </a:r>
            <a:r>
              <a:rPr lang="en-US" sz="2400" kern="0" spc="-35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or </a:t>
            </a:r>
            <a:r>
              <a:rPr lang="en-US" sz="2400" b="1" kern="0" spc="-35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instructions</a:t>
            </a:r>
            <a:r>
              <a:rPr lang="en-US" sz="2400" kern="0" spc="-35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that tell the computer what to do.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8582"/>
            <a:ext cx="76583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How Does a Computer Work?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7299960" y="2200989"/>
            <a:ext cx="30480" cy="4990028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4" name="Shape 2"/>
          <p:cNvSpPr/>
          <p:nvPr/>
        </p:nvSpPr>
        <p:spPr>
          <a:xfrm>
            <a:off x="6410087" y="269605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7060049" y="24561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119" y="2498646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345894" y="242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Input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793790" y="2918222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You give the computer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data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or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commands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using input devices like a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keyboard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or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mouse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9" name="Shape 6"/>
          <p:cNvSpPr/>
          <p:nvPr/>
        </p:nvSpPr>
        <p:spPr>
          <a:xfrm>
            <a:off x="7539871" y="383012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0" name="Shape 7"/>
          <p:cNvSpPr/>
          <p:nvPr/>
        </p:nvSpPr>
        <p:spPr>
          <a:xfrm>
            <a:off x="7060049" y="35902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119" y="3632716"/>
            <a:ext cx="340162" cy="4252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449270" y="3561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Processing</a:t>
            </a:r>
            <a:endParaRPr lang="en-US" sz="3200" dirty="0"/>
          </a:p>
        </p:txBody>
      </p:sp>
      <p:sp>
        <p:nvSpPr>
          <p:cNvPr id="13" name="Text 9"/>
          <p:cNvSpPr/>
          <p:nvPr/>
        </p:nvSpPr>
        <p:spPr>
          <a:xfrm>
            <a:off x="8449270" y="4052292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computer's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CPU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processes the input and follows the instructions.</a:t>
            </a:r>
            <a:endParaRPr lang="en-US" sz="2400" dirty="0"/>
          </a:p>
        </p:txBody>
      </p:sp>
      <p:sp>
        <p:nvSpPr>
          <p:cNvPr id="14" name="Shape 10"/>
          <p:cNvSpPr/>
          <p:nvPr/>
        </p:nvSpPr>
        <p:spPr>
          <a:xfrm>
            <a:off x="6410087" y="485072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15" name="Shape 11"/>
          <p:cNvSpPr/>
          <p:nvPr/>
        </p:nvSpPr>
        <p:spPr>
          <a:xfrm>
            <a:off x="7060049" y="46108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5119" y="4653320"/>
            <a:ext cx="340162" cy="42529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345894" y="4582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Output</a:t>
            </a:r>
            <a:endParaRPr lang="en-US" sz="3200" dirty="0"/>
          </a:p>
        </p:txBody>
      </p:sp>
      <p:sp>
        <p:nvSpPr>
          <p:cNvPr id="18" name="Text 13"/>
          <p:cNvSpPr/>
          <p:nvPr/>
        </p:nvSpPr>
        <p:spPr>
          <a:xfrm>
            <a:off x="793790" y="5072896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computer gives you the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result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through output devices like a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monitor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or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printer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19" name="Shape 14"/>
          <p:cNvSpPr/>
          <p:nvPr/>
        </p:nvSpPr>
        <p:spPr>
          <a:xfrm>
            <a:off x="7539871" y="587144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</p:sp>
      <p:sp>
        <p:nvSpPr>
          <p:cNvPr id="20" name="Shape 15"/>
          <p:cNvSpPr/>
          <p:nvPr/>
        </p:nvSpPr>
        <p:spPr>
          <a:xfrm>
            <a:off x="7060049" y="56315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5119" y="5674042"/>
            <a:ext cx="340162" cy="42529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449270" y="5603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Storage</a:t>
            </a:r>
            <a:endParaRPr lang="en-US" sz="3200" dirty="0"/>
          </a:p>
        </p:txBody>
      </p:sp>
      <p:sp>
        <p:nvSpPr>
          <p:cNvPr id="23" name="Text 17"/>
          <p:cNvSpPr/>
          <p:nvPr/>
        </p:nvSpPr>
        <p:spPr>
          <a:xfrm>
            <a:off x="8449270" y="6093619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computer saves the data in its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memory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or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storage devices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like a hard drive.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836" y="1146215"/>
            <a:ext cx="5297686" cy="531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4800" b="1" kern="0" spc="-100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Why is a Computer Useful?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697" y="2017276"/>
            <a:ext cx="1330523" cy="97928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79" y="2478881"/>
            <a:ext cx="238958" cy="2987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90123" y="2187178"/>
            <a:ext cx="2124670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3200" b="1" kern="0" spc="-50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Saves Time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4790123" y="2554724"/>
            <a:ext cx="397549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kern="0" spc="-27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 computer can do tasks much faster than humans.</a:t>
            </a:r>
            <a:endParaRPr lang="en-US" sz="2400" dirty="0"/>
          </a:p>
        </p:txBody>
      </p:sp>
      <p:sp>
        <p:nvSpPr>
          <p:cNvPr id="7" name="Shape 3"/>
          <p:cNvSpPr/>
          <p:nvPr/>
        </p:nvSpPr>
        <p:spPr>
          <a:xfrm>
            <a:off x="4662607" y="3008233"/>
            <a:ext cx="9330571" cy="11430"/>
          </a:xfrm>
          <a:prstGeom prst="roundRect">
            <a:avLst>
              <a:gd name="adj" fmla="val 624596"/>
            </a:avLst>
          </a:prstGeom>
          <a:solidFill>
            <a:srgbClr val="C0C1D7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76" y="3038951"/>
            <a:ext cx="2661166" cy="97928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479" y="3379232"/>
            <a:ext cx="238958" cy="29872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455444" y="3208853"/>
            <a:ext cx="2522577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3200" b="1" kern="0" spc="-50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Stores Lots of Information</a:t>
            </a:r>
            <a:endParaRPr lang="en-US" sz="3200" dirty="0"/>
          </a:p>
        </p:txBody>
      </p:sp>
      <p:sp>
        <p:nvSpPr>
          <p:cNvPr id="11" name="Text 5"/>
          <p:cNvSpPr/>
          <p:nvPr/>
        </p:nvSpPr>
        <p:spPr>
          <a:xfrm>
            <a:off x="5455444" y="3576399"/>
            <a:ext cx="5300782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kern="0" spc="-27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You can save thousands of files, like photos, videos, and documents.</a:t>
            </a:r>
            <a:endParaRPr lang="en-US" sz="2400" dirty="0"/>
          </a:p>
        </p:txBody>
      </p:sp>
      <p:sp>
        <p:nvSpPr>
          <p:cNvPr id="12" name="Shape 6"/>
          <p:cNvSpPr/>
          <p:nvPr/>
        </p:nvSpPr>
        <p:spPr>
          <a:xfrm>
            <a:off x="5327928" y="4029908"/>
            <a:ext cx="8665250" cy="11430"/>
          </a:xfrm>
          <a:prstGeom prst="roundRect">
            <a:avLst>
              <a:gd name="adj" fmla="val 624596"/>
            </a:avLst>
          </a:prstGeom>
          <a:solidFill>
            <a:srgbClr val="C0C1D7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054" y="4060627"/>
            <a:ext cx="3991808" cy="97928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5360" y="4400907"/>
            <a:ext cx="238958" cy="2987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20765" y="4230529"/>
            <a:ext cx="2124670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3200" b="1" kern="0" spc="-50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Helps with Learning</a:t>
            </a:r>
            <a:endParaRPr lang="en-US" sz="3200" dirty="0"/>
          </a:p>
        </p:txBody>
      </p:sp>
      <p:sp>
        <p:nvSpPr>
          <p:cNvPr id="16" name="Text 8"/>
          <p:cNvSpPr/>
          <p:nvPr/>
        </p:nvSpPr>
        <p:spPr>
          <a:xfrm>
            <a:off x="6120765" y="4598075"/>
            <a:ext cx="5092065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kern="0" spc="-27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You can use a computer to study, research, or take online classes.</a:t>
            </a:r>
            <a:endParaRPr lang="en-US" sz="2400" dirty="0"/>
          </a:p>
        </p:txBody>
      </p:sp>
      <p:sp>
        <p:nvSpPr>
          <p:cNvPr id="17" name="Shape 9"/>
          <p:cNvSpPr/>
          <p:nvPr/>
        </p:nvSpPr>
        <p:spPr>
          <a:xfrm>
            <a:off x="5993249" y="5051584"/>
            <a:ext cx="7999928" cy="11430"/>
          </a:xfrm>
          <a:prstGeom prst="roundRect">
            <a:avLst>
              <a:gd name="adj" fmla="val 624596"/>
            </a:avLst>
          </a:prstGeom>
          <a:solidFill>
            <a:srgbClr val="C0C1D7"/>
          </a:solidFill>
          <a:ln/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3733" y="5082302"/>
            <a:ext cx="5322451" cy="979289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5360" y="5422583"/>
            <a:ext cx="238958" cy="298728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786086" y="5184969"/>
            <a:ext cx="2124670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3200" b="1" kern="0" spc="-50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Connects People</a:t>
            </a:r>
            <a:endParaRPr lang="en-US" sz="3200" dirty="0"/>
          </a:p>
        </p:txBody>
      </p:sp>
      <p:sp>
        <p:nvSpPr>
          <p:cNvPr id="21" name="Text 11"/>
          <p:cNvSpPr/>
          <p:nvPr/>
        </p:nvSpPr>
        <p:spPr>
          <a:xfrm>
            <a:off x="6786086" y="5552515"/>
            <a:ext cx="6784896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kern="0" spc="-27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 computer lets you talk to friends and family through email, </a:t>
            </a:r>
            <a:br>
              <a:rPr lang="en-US" sz="2400" kern="0" spc="-27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</a:br>
            <a:r>
              <a:rPr lang="en-US" sz="2400" kern="0" spc="-27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video calls, or social media.</a:t>
            </a:r>
            <a:endParaRPr lang="en-US" sz="2400" dirty="0"/>
          </a:p>
        </p:txBody>
      </p:sp>
      <p:sp>
        <p:nvSpPr>
          <p:cNvPr id="22" name="Shape 12"/>
          <p:cNvSpPr/>
          <p:nvPr/>
        </p:nvSpPr>
        <p:spPr>
          <a:xfrm>
            <a:off x="6658570" y="6073259"/>
            <a:ext cx="7334607" cy="11430"/>
          </a:xfrm>
          <a:prstGeom prst="roundRect">
            <a:avLst>
              <a:gd name="adj" fmla="val 624596"/>
            </a:avLst>
          </a:prstGeom>
          <a:solidFill>
            <a:srgbClr val="C0C1D7"/>
          </a:solidFill>
          <a:ln/>
        </p:spPr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412" y="6103977"/>
            <a:ext cx="6653093" cy="979289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5360" y="6444258"/>
            <a:ext cx="238958" cy="298728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51408" y="6273879"/>
            <a:ext cx="2124670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3200" b="1" kern="0" spc="-50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Entertainment</a:t>
            </a:r>
            <a:endParaRPr lang="en-US" sz="3200" dirty="0"/>
          </a:p>
        </p:txBody>
      </p:sp>
      <p:sp>
        <p:nvSpPr>
          <p:cNvPr id="26" name="Text 14"/>
          <p:cNvSpPr/>
          <p:nvPr/>
        </p:nvSpPr>
        <p:spPr>
          <a:xfrm>
            <a:off x="7451408" y="6641425"/>
            <a:ext cx="5301496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kern="0" spc="-27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You can watch movies, play games, or listen to music </a:t>
            </a:r>
            <a:br>
              <a:rPr lang="en-US" sz="2400" kern="0" spc="-27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</a:br>
            <a:r>
              <a:rPr lang="en-US" sz="2400" kern="0" spc="-27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on a computer.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643" y="450652"/>
            <a:ext cx="4097774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5400" b="1" kern="0" spc="-97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Types of Computers</a:t>
            </a:r>
            <a:endParaRPr lang="en-US" sz="5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63" y="1398270"/>
            <a:ext cx="3268623" cy="196691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974" y="1398270"/>
            <a:ext cx="3268623" cy="196691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684" y="1398270"/>
            <a:ext cx="3268623" cy="1966913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0395" y="1398270"/>
            <a:ext cx="3268623" cy="1966913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63" y="3496270"/>
            <a:ext cx="13467874" cy="1966913"/>
          </a:xfrm>
          <a:prstGeom prst="rect">
            <a:avLst/>
          </a:prstGeom>
        </p:spPr>
      </p:pic>
      <p:sp>
        <p:nvSpPr>
          <p:cNvPr id="8" name="Shape 1"/>
          <p:cNvSpPr/>
          <p:nvPr/>
        </p:nvSpPr>
        <p:spPr>
          <a:xfrm>
            <a:off x="573643" y="5939433"/>
            <a:ext cx="368737" cy="368737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2"/>
          <p:cNvSpPr/>
          <p:nvPr/>
        </p:nvSpPr>
        <p:spPr>
          <a:xfrm>
            <a:off x="635020" y="5970091"/>
            <a:ext cx="2458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400" b="1" kern="0" spc="-58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1</a:t>
            </a:r>
            <a:endParaRPr lang="en-US" sz="2400" dirty="0"/>
          </a:p>
        </p:txBody>
      </p:sp>
      <p:sp>
        <p:nvSpPr>
          <p:cNvPr id="10" name="Text 3"/>
          <p:cNvSpPr/>
          <p:nvPr/>
        </p:nvSpPr>
        <p:spPr>
          <a:xfrm>
            <a:off x="1106210" y="5939433"/>
            <a:ext cx="2048828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800" b="1" kern="0" spc="-48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Desktop Computer</a:t>
            </a:r>
            <a:endParaRPr lang="en-US" sz="2800" dirty="0"/>
          </a:p>
        </p:txBody>
      </p:sp>
      <p:sp>
        <p:nvSpPr>
          <p:cNvPr id="11" name="Text 4"/>
          <p:cNvSpPr/>
          <p:nvPr/>
        </p:nvSpPr>
        <p:spPr>
          <a:xfrm>
            <a:off x="1106210" y="6293882"/>
            <a:ext cx="2715339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kern="0" spc="-2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Used at homes and offices.</a:t>
            </a:r>
            <a:endParaRPr lang="en-US" sz="2400" dirty="0"/>
          </a:p>
        </p:txBody>
      </p:sp>
      <p:sp>
        <p:nvSpPr>
          <p:cNvPr id="12" name="Shape 5"/>
          <p:cNvSpPr/>
          <p:nvPr/>
        </p:nvSpPr>
        <p:spPr>
          <a:xfrm>
            <a:off x="3985379" y="5939433"/>
            <a:ext cx="368737" cy="368737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4046756" y="5970091"/>
            <a:ext cx="2458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400" b="1" kern="0" spc="-58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7"/>
          <p:cNvSpPr/>
          <p:nvPr/>
        </p:nvSpPr>
        <p:spPr>
          <a:xfrm>
            <a:off x="4517946" y="5939433"/>
            <a:ext cx="2048828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3200" b="1" kern="0" spc="-48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Laptop</a:t>
            </a:r>
            <a:endParaRPr lang="en-US" sz="3200" dirty="0"/>
          </a:p>
        </p:txBody>
      </p:sp>
      <p:sp>
        <p:nvSpPr>
          <p:cNvPr id="15" name="Text 8"/>
          <p:cNvSpPr/>
          <p:nvPr/>
        </p:nvSpPr>
        <p:spPr>
          <a:xfrm>
            <a:off x="4517946" y="6293882"/>
            <a:ext cx="2715339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kern="0" spc="-2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 portable computer that can be carried anywhere.</a:t>
            </a:r>
            <a:endParaRPr lang="en-US" sz="2400" dirty="0"/>
          </a:p>
        </p:txBody>
      </p:sp>
      <p:sp>
        <p:nvSpPr>
          <p:cNvPr id="16" name="Shape 9"/>
          <p:cNvSpPr/>
          <p:nvPr/>
        </p:nvSpPr>
        <p:spPr>
          <a:xfrm>
            <a:off x="7397115" y="5939433"/>
            <a:ext cx="368737" cy="368737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7458492" y="5970091"/>
            <a:ext cx="2458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400" b="1" kern="0" spc="-58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1"/>
          <p:cNvSpPr/>
          <p:nvPr/>
        </p:nvSpPr>
        <p:spPr>
          <a:xfrm>
            <a:off x="7929682" y="5939433"/>
            <a:ext cx="2048828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3200" b="1" kern="0" spc="-48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Tablet</a:t>
            </a:r>
            <a:endParaRPr lang="en-US" sz="3200" dirty="0"/>
          </a:p>
        </p:txBody>
      </p:sp>
      <p:sp>
        <p:nvSpPr>
          <p:cNvPr id="19" name="Text 12"/>
          <p:cNvSpPr/>
          <p:nvPr/>
        </p:nvSpPr>
        <p:spPr>
          <a:xfrm>
            <a:off x="7929682" y="6293882"/>
            <a:ext cx="2715339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kern="0" spc="-2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 small touchscreen 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2400" kern="0" spc="-2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computer.</a:t>
            </a:r>
            <a:endParaRPr lang="en-US" sz="2400" dirty="0"/>
          </a:p>
        </p:txBody>
      </p:sp>
      <p:sp>
        <p:nvSpPr>
          <p:cNvPr id="20" name="Shape 13"/>
          <p:cNvSpPr/>
          <p:nvPr/>
        </p:nvSpPr>
        <p:spPr>
          <a:xfrm>
            <a:off x="10808851" y="5939433"/>
            <a:ext cx="368737" cy="368737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10870228" y="5970091"/>
            <a:ext cx="2458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400" b="1" kern="0" spc="-58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15"/>
          <p:cNvSpPr/>
          <p:nvPr/>
        </p:nvSpPr>
        <p:spPr>
          <a:xfrm>
            <a:off x="11341418" y="5939433"/>
            <a:ext cx="2048828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3200" b="1" kern="0" spc="-48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Smartphone</a:t>
            </a:r>
            <a:endParaRPr lang="en-US" sz="3200" dirty="0"/>
          </a:p>
        </p:txBody>
      </p:sp>
      <p:sp>
        <p:nvSpPr>
          <p:cNvPr id="23" name="Text 16"/>
          <p:cNvSpPr/>
          <p:nvPr/>
        </p:nvSpPr>
        <p:spPr>
          <a:xfrm>
            <a:off x="11341418" y="6293882"/>
            <a:ext cx="2715339" cy="524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kern="0" spc="-2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 pocket-sized computer with calling features.</a:t>
            </a:r>
            <a:endParaRPr lang="en-US" sz="2400" dirty="0"/>
          </a:p>
        </p:txBody>
      </p:sp>
      <p:sp>
        <p:nvSpPr>
          <p:cNvPr id="24" name="Shape 17"/>
          <p:cNvSpPr/>
          <p:nvPr/>
        </p:nvSpPr>
        <p:spPr>
          <a:xfrm>
            <a:off x="573643" y="7166610"/>
            <a:ext cx="368737" cy="368737"/>
          </a:xfrm>
          <a:prstGeom prst="roundRect">
            <a:avLst>
              <a:gd name="adj" fmla="val 18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5" name="Text 18"/>
          <p:cNvSpPr/>
          <p:nvPr/>
        </p:nvSpPr>
        <p:spPr>
          <a:xfrm>
            <a:off x="635020" y="7197269"/>
            <a:ext cx="24586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2400" b="1" kern="0" spc="-58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5</a:t>
            </a:r>
            <a:endParaRPr lang="en-US" sz="2400" dirty="0"/>
          </a:p>
        </p:txBody>
      </p:sp>
      <p:sp>
        <p:nvSpPr>
          <p:cNvPr id="26" name="Text 19"/>
          <p:cNvSpPr/>
          <p:nvPr/>
        </p:nvSpPr>
        <p:spPr>
          <a:xfrm>
            <a:off x="1106210" y="7166610"/>
            <a:ext cx="2048828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3200" b="1" kern="0" spc="-48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Supercomputer</a:t>
            </a:r>
            <a:endParaRPr lang="en-US" sz="3200" dirty="0"/>
          </a:p>
        </p:txBody>
      </p:sp>
      <p:sp>
        <p:nvSpPr>
          <p:cNvPr id="27" name="Text 20"/>
          <p:cNvSpPr/>
          <p:nvPr/>
        </p:nvSpPr>
        <p:spPr>
          <a:xfrm>
            <a:off x="1106210" y="7521059"/>
            <a:ext cx="12950547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kern="0" spc="-2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 very powerful computer used for big calculations.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8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Summary</a:t>
            </a:r>
            <a:endParaRPr lang="en-US" sz="6000" dirty="0"/>
          </a:p>
        </p:txBody>
      </p:sp>
      <p:sp>
        <p:nvSpPr>
          <p:cNvPr id="3" name="Shape 1"/>
          <p:cNvSpPr/>
          <p:nvPr/>
        </p:nvSpPr>
        <p:spPr>
          <a:xfrm>
            <a:off x="793790" y="1950244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21167" y="240434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6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1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3194328" y="2177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Electronic Machine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3194328" y="2667476"/>
            <a:ext cx="37909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 powerful tool that makes life easier</a:t>
            </a:r>
            <a:endParaRPr lang="en-US" sz="2400" dirty="0"/>
          </a:p>
        </p:txBody>
      </p:sp>
      <p:sp>
        <p:nvSpPr>
          <p:cNvPr id="7" name="Shape 5"/>
          <p:cNvSpPr/>
          <p:nvPr/>
        </p:nvSpPr>
        <p:spPr>
          <a:xfrm>
            <a:off x="3080861" y="3241953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370540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089" y="3824645"/>
            <a:ext cx="318968" cy="39862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368171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Hardware &amp; Software</a:t>
            </a:r>
            <a:endParaRPr lang="en-US" sz="3200" dirty="0"/>
          </a:p>
        </p:txBody>
      </p:sp>
      <p:sp>
        <p:nvSpPr>
          <p:cNvPr id="11" name="Text 8"/>
          <p:cNvSpPr/>
          <p:nvPr/>
        </p:nvSpPr>
        <p:spPr>
          <a:xfrm>
            <a:off x="5368171" y="4087773"/>
            <a:ext cx="47490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Physical parts and programs working together</a:t>
            </a:r>
            <a:endParaRPr lang="en-US" sz="2400" dirty="0"/>
          </a:p>
        </p:txBody>
      </p:sp>
      <p:sp>
        <p:nvSpPr>
          <p:cNvPr id="12" name="Shape 9"/>
          <p:cNvSpPr/>
          <p:nvPr/>
        </p:nvSpPr>
        <p:spPr>
          <a:xfrm>
            <a:off x="5254704" y="4662249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sp>
        <p:nvSpPr>
          <p:cNvPr id="13" name="Shape 10"/>
          <p:cNvSpPr/>
          <p:nvPr/>
        </p:nvSpPr>
        <p:spPr>
          <a:xfrm>
            <a:off x="793790" y="4790837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011" y="5244941"/>
            <a:ext cx="318968" cy="398621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542014" y="5017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Versatile Helper</a:t>
            </a:r>
            <a:endParaRPr lang="en-US" sz="3200" dirty="0"/>
          </a:p>
        </p:txBody>
      </p:sp>
      <p:sp>
        <p:nvSpPr>
          <p:cNvPr id="16" name="Text 12"/>
          <p:cNvSpPr/>
          <p:nvPr/>
        </p:nvSpPr>
        <p:spPr>
          <a:xfrm>
            <a:off x="7542014" y="5508069"/>
            <a:ext cx="3445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Can do almost anything you need</a:t>
            </a:r>
            <a:endParaRPr lang="en-US" sz="2400" dirty="0"/>
          </a:p>
        </p:txBody>
      </p:sp>
      <p:sp>
        <p:nvSpPr>
          <p:cNvPr id="17" name="Text 13"/>
          <p:cNvSpPr/>
          <p:nvPr/>
        </p:nvSpPr>
        <p:spPr>
          <a:xfrm>
            <a:off x="793790" y="635293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computer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is an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electronic machine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that helps you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store information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process data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and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perform tasks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quickly. It has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hardware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(physical parts) and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software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(programs) that work together to make your life easier. Whether you're writing, playing games, or browsing the internet, a computer is a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powerful tool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that can do almost anything you need!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688</Words>
  <Application>Microsoft Office PowerPoint</Application>
  <PresentationFormat>Custom</PresentationFormat>
  <Paragraphs>97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Ramesh N</cp:lastModifiedBy>
  <cp:revision>25</cp:revision>
  <dcterms:created xsi:type="dcterms:W3CDTF">2025-03-24T15:32:15Z</dcterms:created>
  <dcterms:modified xsi:type="dcterms:W3CDTF">2025-03-27T14:48:00Z</dcterms:modified>
</cp:coreProperties>
</file>